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80" r:id="rId19"/>
    <p:sldId id="285" r:id="rId20"/>
    <p:sldId id="286" r:id="rId21"/>
    <p:sldId id="290" r:id="rId22"/>
    <p:sldId id="291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</p:sldIdLst>
  <p:sldSz cx="10693400" cy="7556500"/>
  <p:notesSz cx="10693400" cy="75565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60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36E5A-234E-46F0-890A-63990AC0DFD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62EF3-9752-4097-B05E-F62F1E3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7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Statistical disclosure algo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62EF3-9752-4097-B05E-F62F1E31BD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2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1279" y="1473994"/>
            <a:ext cx="10693400" cy="2926080"/>
          </a:xfrm>
          <a:prstGeom prst="rect">
            <a:avLst/>
          </a:prstGeom>
          <a:blipFill>
            <a:blip r:embed="rId2" cstate="print"/>
            <a:stretch>
              <a:fillRect b="-10556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303520"/>
          </a:xfrm>
          <a:prstGeom prst="rect">
            <a:avLst/>
          </a:prstGeom>
          <a:blipFill>
            <a:blip r:embed="rId2" cstate="print"/>
            <a:stretch>
              <a:fillRect t="-2" b="-1341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6015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6015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6015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4114800"/>
          </a:xfrm>
          <a:prstGeom prst="rect">
            <a:avLst/>
          </a:prstGeom>
          <a:blipFill>
            <a:blip r:embed="rId2" cstate="print"/>
            <a:stretch>
              <a:fillRect t="-2" b="-46179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6015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3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0731"/>
            <a:ext cx="10693400" cy="5669280"/>
          </a:xfrm>
          <a:prstGeom prst="rect">
            <a:avLst/>
          </a:prstGeom>
          <a:blipFill>
            <a:blip r:embed="rId2" cstate="print"/>
            <a:stretch>
              <a:fillRect t="-1" b="-609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4</Words>
  <Application>Microsoft Office PowerPoint</Application>
  <PresentationFormat>Custom</PresentationFormat>
  <Paragraphs>2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Calibri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Bhatnagar, Ishan</cp:lastModifiedBy>
  <cp:revision>14</cp:revision>
  <dcterms:modified xsi:type="dcterms:W3CDTF">2020-11-05T05:04:49Z</dcterms:modified>
</cp:coreProperties>
</file>